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6" r:id="rId5"/>
  </p:sldMasterIdLst>
  <p:sldIdLst>
    <p:sldId id="256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8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5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4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8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2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27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03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8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7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60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6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9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29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83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1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0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18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04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03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23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32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65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7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8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30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76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18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3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1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5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6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3D58C5-0E34-4758-95E2-1487C4C3AC2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8495D9-A835-4EE9-8A54-EFA4E74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6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08ED-5845-490B-A010-ECF77BDAF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Conversation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2B178-7E6A-4E18-ADBC-07DA1C4ED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Quiz Grade!</a:t>
            </a:r>
          </a:p>
        </p:txBody>
      </p:sp>
    </p:spTree>
    <p:extLst>
      <p:ext uri="{BB962C8B-B14F-4D97-AF65-F5344CB8AC3E}">
        <p14:creationId xmlns:p14="http://schemas.microsoft.com/office/powerpoint/2010/main" val="406839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assignment?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life context:</a:t>
            </a:r>
          </a:p>
          <a:p>
            <a:pPr lvl="1"/>
            <a:r>
              <a:rPr lang="en-US" dirty="0"/>
              <a:t>You are new to a school in a Spanish speaking country. In your first class, a friendly student sits next to you and begins introducing himself/herself.</a:t>
            </a:r>
          </a:p>
          <a:p>
            <a:r>
              <a:rPr lang="en-US" dirty="0"/>
              <a:t>Performance Task</a:t>
            </a:r>
          </a:p>
          <a:p>
            <a:pPr lvl="1"/>
            <a:r>
              <a:rPr lang="en-US" dirty="0"/>
              <a:t>Create a basic conversation where you and your partner introduce yourselves. </a:t>
            </a:r>
          </a:p>
          <a:p>
            <a:pPr lvl="1"/>
            <a:r>
              <a:rPr lang="en-US" dirty="0"/>
              <a:t>You will write down your conversation, memorize it with your partner and present it in class on Tuesday, September 3. </a:t>
            </a:r>
          </a:p>
        </p:txBody>
      </p:sp>
    </p:spTree>
    <p:extLst>
      <p:ext uri="{BB962C8B-B14F-4D97-AF65-F5344CB8AC3E}">
        <p14:creationId xmlns:p14="http://schemas.microsoft.com/office/powerpoint/2010/main" val="385541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include in your conversation?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r>
              <a:rPr lang="en-US" dirty="0"/>
              <a:t>Step 1 – Write your introductory conversation</a:t>
            </a:r>
          </a:p>
          <a:p>
            <a:pPr lvl="1"/>
            <a:r>
              <a:rPr lang="en-US" dirty="0"/>
              <a:t>Greetings</a:t>
            </a:r>
          </a:p>
          <a:p>
            <a:pPr lvl="1"/>
            <a:r>
              <a:rPr lang="en-US" dirty="0"/>
              <a:t>Ask each other and answer: “How are you?”</a:t>
            </a:r>
          </a:p>
          <a:p>
            <a:pPr lvl="1"/>
            <a:r>
              <a:rPr lang="en-US" dirty="0"/>
              <a:t>Ask each other and answer: “What is your name?”</a:t>
            </a:r>
          </a:p>
          <a:p>
            <a:pPr lvl="1"/>
            <a:r>
              <a:rPr lang="en-US" dirty="0"/>
              <a:t>Ask each other and answer: “Where are you from?”</a:t>
            </a:r>
          </a:p>
          <a:p>
            <a:pPr lvl="1"/>
            <a:r>
              <a:rPr lang="en-US" dirty="0"/>
              <a:t>Say goodbye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3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7E1E2-11F4-4B4D-A063-5A21226F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have a group of three?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0DB6-3EC7-4B45-8780-B6B90F954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student will introduce the third student into the conversation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presento</a:t>
            </a:r>
            <a:r>
              <a:rPr lang="en-US" dirty="0"/>
              <a:t> a…” </a:t>
            </a:r>
          </a:p>
          <a:p>
            <a:pPr lvl="1"/>
            <a:r>
              <a:rPr lang="en-US" dirty="0"/>
              <a:t>“Este / </a:t>
            </a:r>
            <a:r>
              <a:rPr lang="en-US" dirty="0" err="1"/>
              <a:t>Esta</a:t>
            </a:r>
            <a:r>
              <a:rPr lang="en-US" dirty="0"/>
              <a:t> es…”</a:t>
            </a:r>
          </a:p>
          <a:p>
            <a:r>
              <a:rPr lang="en-US" dirty="0"/>
              <a:t>Incorporate the third person into the conversation by asking and answer questions including them! </a:t>
            </a:r>
          </a:p>
        </p:txBody>
      </p:sp>
    </p:spTree>
    <p:extLst>
      <p:ext uri="{BB962C8B-B14F-4D97-AF65-F5344CB8AC3E}">
        <p14:creationId xmlns:p14="http://schemas.microsoft.com/office/powerpoint/2010/main" val="363120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2 - Check with Mrs. Giannace for corrections. </a:t>
            </a:r>
          </a:p>
          <a:p>
            <a:pPr lvl="1"/>
            <a:r>
              <a:rPr lang="en-US" dirty="0"/>
              <a:t>There is no excuse not to have a PERFECT conversation if you are using your resources!!</a:t>
            </a:r>
          </a:p>
          <a:p>
            <a:pPr marL="0" indent="0">
              <a:buNone/>
            </a:pPr>
            <a:r>
              <a:rPr lang="en-US" dirty="0"/>
              <a:t>Step 3 – Memorize your conversation with your partner</a:t>
            </a:r>
          </a:p>
          <a:p>
            <a:pPr lvl="1"/>
            <a:r>
              <a:rPr lang="en-US" dirty="0"/>
              <a:t>EVERYONE should take a copy of the conversation home!</a:t>
            </a:r>
          </a:p>
          <a:p>
            <a:pPr lvl="1"/>
            <a:r>
              <a:rPr lang="en-US" dirty="0"/>
              <a:t>Work on correct pronunciation</a:t>
            </a:r>
          </a:p>
          <a:p>
            <a:pPr lvl="1"/>
            <a:r>
              <a:rPr lang="en-US" dirty="0"/>
              <a:t>You will present your conversation to the class Tuesday.</a:t>
            </a:r>
          </a:p>
        </p:txBody>
      </p:sp>
    </p:spTree>
    <p:extLst>
      <p:ext uri="{BB962C8B-B14F-4D97-AF65-F5344CB8AC3E}">
        <p14:creationId xmlns:p14="http://schemas.microsoft.com/office/powerpoint/2010/main" val="368293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D78-3FC4-4071-A716-6C9282ED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7388B-7F37-48EB-A7CF-8084935B0C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Marco: ¡Hola!</a:t>
            </a:r>
          </a:p>
          <a:p>
            <a:r>
              <a:rPr lang="en-US" dirty="0"/>
              <a:t>Julio: ¡Buenos </a:t>
            </a:r>
            <a:r>
              <a:rPr lang="en-US" dirty="0" err="1"/>
              <a:t>días</a:t>
            </a:r>
            <a:r>
              <a:rPr lang="en-US" dirty="0"/>
              <a:t>! 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estás</a:t>
            </a:r>
            <a:r>
              <a:rPr lang="en-US" dirty="0"/>
              <a:t>?</a:t>
            </a:r>
          </a:p>
          <a:p>
            <a:r>
              <a:rPr lang="en-US" dirty="0"/>
              <a:t>Marco: </a:t>
            </a:r>
            <a:r>
              <a:rPr lang="en-US" dirty="0" err="1"/>
              <a:t>Muy</a:t>
            </a:r>
            <a:r>
              <a:rPr lang="en-US" dirty="0"/>
              <a:t> bien, y </a:t>
            </a:r>
            <a:r>
              <a:rPr lang="en-US" dirty="0" err="1"/>
              <a:t>tú</a:t>
            </a:r>
            <a:r>
              <a:rPr lang="en-US" dirty="0"/>
              <a:t>?</a:t>
            </a:r>
          </a:p>
          <a:p>
            <a:r>
              <a:rPr lang="en-US" dirty="0"/>
              <a:t>Julio: </a:t>
            </a:r>
            <a:r>
              <a:rPr lang="en-US" dirty="0" err="1"/>
              <a:t>Muy</a:t>
            </a:r>
            <a:r>
              <a:rPr lang="en-US" dirty="0"/>
              <a:t> bien, gracias. Mi </a:t>
            </a:r>
            <a:r>
              <a:rPr lang="en-US" dirty="0" err="1"/>
              <a:t>nombre</a:t>
            </a:r>
            <a:r>
              <a:rPr lang="en-US" dirty="0"/>
              <a:t> es Julio. 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llamas?</a:t>
            </a:r>
          </a:p>
          <a:p>
            <a:r>
              <a:rPr lang="en-US" dirty="0"/>
              <a:t>Marco: Me </a:t>
            </a:r>
            <a:r>
              <a:rPr lang="en-US" dirty="0" err="1"/>
              <a:t>llamo</a:t>
            </a:r>
            <a:r>
              <a:rPr lang="en-US" dirty="0"/>
              <a:t> Marco. ¡</a:t>
            </a:r>
            <a:r>
              <a:rPr lang="en-US" dirty="0" err="1"/>
              <a:t>Mucho</a:t>
            </a:r>
            <a:r>
              <a:rPr lang="en-US" dirty="0"/>
              <a:t> gusto!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CCD7E-68C0-4406-AD7E-B2D74570C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Julio: ¡</a:t>
            </a:r>
            <a:r>
              <a:rPr lang="en-US" dirty="0" err="1"/>
              <a:t>Ecantado</a:t>
            </a:r>
            <a:r>
              <a:rPr lang="en-US" dirty="0"/>
              <a:t>! ¿De 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eres</a:t>
            </a:r>
            <a:r>
              <a:rPr lang="en-US" dirty="0"/>
              <a:t>?</a:t>
            </a:r>
          </a:p>
          <a:p>
            <a:r>
              <a:rPr lang="en-US" dirty="0"/>
              <a:t>Marco: Soy de Bolivia. ¿Y </a:t>
            </a:r>
            <a:r>
              <a:rPr lang="en-US" dirty="0" err="1"/>
              <a:t>tú</a:t>
            </a:r>
            <a:r>
              <a:rPr lang="en-US" dirty="0"/>
              <a:t>?</a:t>
            </a:r>
          </a:p>
          <a:p>
            <a:r>
              <a:rPr lang="en-US" dirty="0"/>
              <a:t>Julio: Soy de Argentina. Hasta </a:t>
            </a:r>
            <a:r>
              <a:rPr lang="en-US" dirty="0" err="1"/>
              <a:t>luego</a:t>
            </a:r>
            <a:r>
              <a:rPr lang="en-US" dirty="0"/>
              <a:t>.</a:t>
            </a:r>
          </a:p>
          <a:p>
            <a:r>
              <a:rPr lang="en-US" dirty="0"/>
              <a:t>Marco: ¡</a:t>
            </a:r>
            <a:r>
              <a:rPr lang="en-US" dirty="0" err="1"/>
              <a:t>Adiós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0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0E8FC4CF67642B2A751609F12C69C" ma:contentTypeVersion="30" ma:contentTypeDescription="Create a new document." ma:contentTypeScope="" ma:versionID="81d839b444b14cd8e3e334ed23bf5bec">
  <xsd:schema xmlns:xsd="http://www.w3.org/2001/XMLSchema" xmlns:xs="http://www.w3.org/2001/XMLSchema" xmlns:p="http://schemas.microsoft.com/office/2006/metadata/properties" xmlns:ns3="26c2a346-79ea-4fea-ad62-a1ef375f736b" xmlns:ns4="0c30c077-f0b5-43ef-8de0-a5620601cb7e" targetNamespace="http://schemas.microsoft.com/office/2006/metadata/properties" ma:root="true" ma:fieldsID="cb546b2a5d74cb772e38fb96e8c1e78d" ns3:_="" ns4:_="">
    <xsd:import namespace="26c2a346-79ea-4fea-ad62-a1ef375f736b"/>
    <xsd:import namespace="0c30c077-f0b5-43ef-8de0-a5620601cb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2a346-79ea-4fea-ad62-a1ef375f73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0c077-f0b5-43ef-8de0-a5620601cb7e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c30c077-f0b5-43ef-8de0-a5620601cb7e" xsi:nil="true"/>
    <Templates xmlns="0c30c077-f0b5-43ef-8de0-a5620601cb7e" xsi:nil="true"/>
    <Is_Collaboration_Space_Locked xmlns="0c30c077-f0b5-43ef-8de0-a5620601cb7e" xsi:nil="true"/>
    <Invited_Teachers xmlns="0c30c077-f0b5-43ef-8de0-a5620601cb7e" xsi:nil="true"/>
    <FolderType xmlns="0c30c077-f0b5-43ef-8de0-a5620601cb7e" xsi:nil="true"/>
    <Teachers xmlns="0c30c077-f0b5-43ef-8de0-a5620601cb7e">
      <UserInfo>
        <DisplayName/>
        <AccountId xsi:nil="true"/>
        <AccountType/>
      </UserInfo>
    </Teachers>
    <Students xmlns="0c30c077-f0b5-43ef-8de0-a5620601cb7e">
      <UserInfo>
        <DisplayName/>
        <AccountId xsi:nil="true"/>
        <AccountType/>
      </UserInfo>
    </Students>
    <Self_Registration_Enabled xmlns="0c30c077-f0b5-43ef-8de0-a5620601cb7e" xsi:nil="true"/>
    <DefaultSectionNames xmlns="0c30c077-f0b5-43ef-8de0-a5620601cb7e" xsi:nil="true"/>
    <CultureName xmlns="0c30c077-f0b5-43ef-8de0-a5620601cb7e" xsi:nil="true"/>
    <Student_Groups xmlns="0c30c077-f0b5-43ef-8de0-a5620601cb7e">
      <UserInfo>
        <DisplayName/>
        <AccountId xsi:nil="true"/>
        <AccountType/>
      </UserInfo>
    </Student_Groups>
    <Invited_Students xmlns="0c30c077-f0b5-43ef-8de0-a5620601cb7e" xsi:nil="true"/>
    <Owner xmlns="0c30c077-f0b5-43ef-8de0-a5620601cb7e">
      <UserInfo>
        <DisplayName/>
        <AccountId xsi:nil="true"/>
        <AccountType/>
      </UserInfo>
    </Owner>
    <Has_Teacher_Only_SectionGroup xmlns="0c30c077-f0b5-43ef-8de0-a5620601cb7e" xsi:nil="true"/>
    <AppVersion xmlns="0c30c077-f0b5-43ef-8de0-a5620601cb7e" xsi:nil="true"/>
  </documentManagement>
</p:properties>
</file>

<file path=customXml/itemProps1.xml><?xml version="1.0" encoding="utf-8"?>
<ds:datastoreItem xmlns:ds="http://schemas.openxmlformats.org/officeDocument/2006/customXml" ds:itemID="{4255435A-5942-4C8A-B033-29024EB2D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2a346-79ea-4fea-ad62-a1ef375f736b"/>
    <ds:schemaRef ds:uri="0c30c077-f0b5-43ef-8de0-a5620601cb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910112-F1F2-42B2-B7D2-39E78C2F3E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3B64C-F4A4-4D94-BEE1-2BB8EC1E0837}">
  <ds:schemaRefs>
    <ds:schemaRef ds:uri="0c30c077-f0b5-43ef-8de0-a5620601cb7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6c2a346-79ea-4fea-ad62-a1ef375f736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330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Organic</vt:lpstr>
      <vt:lpstr>1_Organic</vt:lpstr>
      <vt:lpstr>Introduction Conversation</vt:lpstr>
      <vt:lpstr>What is your assignment?</vt:lpstr>
      <vt:lpstr>What to include in your conversation?</vt:lpstr>
      <vt:lpstr>What if you have a group of three?</vt:lpstr>
      <vt:lpstr>What to do next?</vt:lpstr>
      <vt:lpstr>Ejemplo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Conversation</dc:title>
  <dc:creator>Giannace, Ann Marie</dc:creator>
  <cp:lastModifiedBy>Giannace, Ann Marie</cp:lastModifiedBy>
  <cp:revision>2</cp:revision>
  <dcterms:created xsi:type="dcterms:W3CDTF">2019-08-28T19:36:58Z</dcterms:created>
  <dcterms:modified xsi:type="dcterms:W3CDTF">2019-08-28T19:51:59Z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giannacea@fultonschools.org</vt:lpwstr>
  </property>
  <property fmtid="{D5CDD505-2E9C-101B-9397-08002B2CF9AE}" pid="5" name="MSIP_Label_0ee3c538-ec52-435f-ae58-017644bd9513_SetDate">
    <vt:lpwstr>2019-08-28T19:51:57.4258581Z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0x010100D510E8FC4CF67642B2A751609F12C69C</vt:lpwstr>
  </property>
</Properties>
</file>